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d5ac306c8f_2_1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2d5ac306c8f_2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d5ac306c8f_2_16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g2d5ac306c8f_2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11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5"/>
          <p:cNvSpPr txBox="1"/>
          <p:nvPr/>
        </p:nvSpPr>
        <p:spPr>
          <a:xfrm>
            <a:off x="1396050" y="2137950"/>
            <a:ext cx="6460500" cy="8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Capture The Flag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Competition Winners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1" name="Google Shape;101;p25"/>
          <p:cNvPicPr preferRelativeResize="0"/>
          <p:nvPr/>
        </p:nvPicPr>
        <p:blipFill rotWithShape="1">
          <a:blip r:embed="rId4">
            <a:alphaModFix/>
          </a:blip>
          <a:srcRect b="0" l="0" r="71911" t="0"/>
          <a:stretch/>
        </p:blipFill>
        <p:spPr>
          <a:xfrm>
            <a:off x="7255200" y="0"/>
            <a:ext cx="1888801" cy="210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5"/>
          <p:cNvSpPr txBox="1"/>
          <p:nvPr/>
        </p:nvSpPr>
        <p:spPr>
          <a:xfrm>
            <a:off x="1114200" y="3694950"/>
            <a:ext cx="563700" cy="4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25"/>
          <p:cNvSpPr txBox="1"/>
          <p:nvPr/>
        </p:nvSpPr>
        <p:spPr>
          <a:xfrm>
            <a:off x="7294250" y="3825275"/>
            <a:ext cx="529800" cy="4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4" name="Google Shape;104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3026" y="92611"/>
            <a:ext cx="2103776" cy="86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1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6"/>
          <p:cNvSpPr txBox="1"/>
          <p:nvPr/>
        </p:nvSpPr>
        <p:spPr>
          <a:xfrm>
            <a:off x="2378100" y="193650"/>
            <a:ext cx="6460500" cy="8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CTF Competition Winners</a:t>
            </a:r>
            <a:endParaRPr b="0" i="0" sz="30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1" name="Google Shape;111;p26"/>
          <p:cNvPicPr preferRelativeResize="0"/>
          <p:nvPr/>
        </p:nvPicPr>
        <p:blipFill rotWithShape="1">
          <a:blip r:embed="rId4">
            <a:alphaModFix/>
          </a:blip>
          <a:srcRect b="0" l="0" r="71911" t="0"/>
          <a:stretch/>
        </p:blipFill>
        <p:spPr>
          <a:xfrm>
            <a:off x="7255200" y="0"/>
            <a:ext cx="1888801" cy="21050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2" name="Google Shape;112;p26"/>
          <p:cNvGrpSpPr/>
          <p:nvPr/>
        </p:nvGrpSpPr>
        <p:grpSpPr>
          <a:xfrm>
            <a:off x="3382950" y="1193900"/>
            <a:ext cx="2378100" cy="3075375"/>
            <a:chOff x="255625" y="1239400"/>
            <a:chExt cx="2378100" cy="3075375"/>
          </a:xfrm>
        </p:grpSpPr>
        <p:sp>
          <p:nvSpPr>
            <p:cNvPr id="113" name="Google Shape;113;p26"/>
            <p:cNvSpPr txBox="1"/>
            <p:nvPr/>
          </p:nvSpPr>
          <p:spPr>
            <a:xfrm>
              <a:off x="255625" y="1239400"/>
              <a:ext cx="2378100" cy="256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1" i="0" lang="en" sz="20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1st Place </a:t>
              </a:r>
              <a:br>
                <a:rPr b="1" i="0" lang="en" sz="20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endParaRPr b="0" i="0" sz="16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" sz="16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Shellphish</a:t>
              </a:r>
              <a:endParaRPr b="0" i="0" sz="12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4" name="Google Shape;114;p26"/>
            <p:cNvSpPr/>
            <p:nvPr/>
          </p:nvSpPr>
          <p:spPr>
            <a:xfrm>
              <a:off x="255625" y="3315475"/>
              <a:ext cx="2378100" cy="999300"/>
            </a:xfrm>
            <a:prstGeom prst="rect">
              <a:avLst/>
            </a:prstGeom>
            <a:solidFill>
              <a:srgbClr val="BF9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highlight>
                  <a:srgbClr val="BF9000"/>
                </a:highligh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" name="Google Shape;115;p26"/>
          <p:cNvGrpSpPr/>
          <p:nvPr/>
        </p:nvGrpSpPr>
        <p:grpSpPr>
          <a:xfrm>
            <a:off x="206988" y="1262625"/>
            <a:ext cx="2378112" cy="3025075"/>
            <a:chOff x="3382938" y="1289700"/>
            <a:chExt cx="2378112" cy="3025075"/>
          </a:xfrm>
        </p:grpSpPr>
        <p:sp>
          <p:nvSpPr>
            <p:cNvPr id="116" name="Google Shape;116;p26"/>
            <p:cNvSpPr txBox="1"/>
            <p:nvPr/>
          </p:nvSpPr>
          <p:spPr>
            <a:xfrm>
              <a:off x="3382950" y="1289700"/>
              <a:ext cx="2378100" cy="256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1" i="0" lang="en" sz="20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2nd Place </a:t>
              </a:r>
              <a:br>
                <a:rPr b="1" i="0" lang="en" sz="20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endParaRPr b="1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" sz="16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PBR</a:t>
              </a:r>
              <a:endParaRPr b="1" i="0" sz="16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7" name="Google Shape;117;p26"/>
            <p:cNvSpPr/>
            <p:nvPr/>
          </p:nvSpPr>
          <p:spPr>
            <a:xfrm>
              <a:off x="3382938" y="3555475"/>
              <a:ext cx="2378100" cy="759300"/>
            </a:xfrm>
            <a:prstGeom prst="rect">
              <a:avLst/>
            </a:prstGeom>
            <a:solidFill>
              <a:srgbClr val="B7B7B7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" name="Google Shape;118;p26"/>
          <p:cNvGrpSpPr/>
          <p:nvPr/>
        </p:nvGrpSpPr>
        <p:grpSpPr>
          <a:xfrm>
            <a:off x="6370100" y="1157050"/>
            <a:ext cx="2378125" cy="3112225"/>
            <a:chOff x="6370100" y="1175475"/>
            <a:chExt cx="2378125" cy="3112225"/>
          </a:xfrm>
        </p:grpSpPr>
        <p:sp>
          <p:nvSpPr>
            <p:cNvPr id="119" name="Google Shape;119;p26"/>
            <p:cNvSpPr txBox="1"/>
            <p:nvPr/>
          </p:nvSpPr>
          <p:spPr>
            <a:xfrm>
              <a:off x="6370100" y="1175475"/>
              <a:ext cx="2378100" cy="262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1" i="0" lang="en" sz="20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3rd Place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t/>
              </a:r>
              <a:endParaRPr b="1" i="0" sz="2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" sz="16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Squid Proxy Lovers</a:t>
              </a:r>
              <a:endParaRPr b="0" i="0" sz="16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1" i="0" sz="19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1" i="0" sz="19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t/>
              </a:r>
              <a:endParaRPr b="1" i="0" sz="2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" name="Google Shape;120;p26"/>
            <p:cNvSpPr/>
            <p:nvPr/>
          </p:nvSpPr>
          <p:spPr>
            <a:xfrm>
              <a:off x="6370125" y="3803500"/>
              <a:ext cx="2378100" cy="484200"/>
            </a:xfrm>
            <a:prstGeom prst="rect">
              <a:avLst/>
            </a:prstGeom>
            <a:solidFill>
              <a:srgbClr val="B45F06"/>
            </a:solidFill>
            <a:ln cap="flat" cmpd="sng" w="9525">
              <a:solidFill>
                <a:srgbClr val="E6913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1" name="Google Shape;121;p26"/>
          <p:cNvSpPr txBox="1"/>
          <p:nvPr/>
        </p:nvSpPr>
        <p:spPr>
          <a:xfrm>
            <a:off x="1114200" y="3694950"/>
            <a:ext cx="563700" cy="4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26"/>
          <p:cNvSpPr txBox="1"/>
          <p:nvPr/>
        </p:nvSpPr>
        <p:spPr>
          <a:xfrm>
            <a:off x="4290150" y="3411025"/>
            <a:ext cx="563700" cy="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1st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26"/>
          <p:cNvSpPr txBox="1"/>
          <p:nvPr/>
        </p:nvSpPr>
        <p:spPr>
          <a:xfrm>
            <a:off x="7294250" y="3825275"/>
            <a:ext cx="529800" cy="4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4" name="Google Shape;124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3026" y="92611"/>
            <a:ext cx="2103776" cy="86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